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sldIdLst>
    <p:sldId id="256" r:id="rId2"/>
    <p:sldId id="258" r:id="rId3"/>
    <p:sldId id="259" r:id="rId4"/>
    <p:sldId id="260" r:id="rId5"/>
    <p:sldId id="262" r:id="rId6"/>
    <p:sldId id="264" r:id="rId7"/>
    <p:sldId id="263" r:id="rId8"/>
    <p:sldId id="25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5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jpeg>
</file>

<file path=ppt/media/image3.jpe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9634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13059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239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28331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5306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52843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37564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06300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23202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536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39975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EC010584-EF42-45C8-8EA5-5979382D95A9}" type="datetimeFigureOut">
              <a:rPr lang="fi-FI" smtClean="0"/>
              <a:t>14.5.2017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B240AD55-3642-48D3-9730-0AA476391E46}" type="slidenum">
              <a:rPr lang="fi-FI" smtClean="0"/>
              <a:t>‹#›</a:t>
            </a:fld>
            <a:endParaRPr lang="fi-FI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951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2" y="1143293"/>
            <a:ext cx="8753587" cy="4268965"/>
          </a:xfrm>
        </p:spPr>
        <p:txBody>
          <a:bodyPr/>
          <a:lstStyle/>
          <a:p>
            <a:r>
              <a:rPr lang="fi-FI" dirty="0"/>
              <a:t>IoT-projekti:</a:t>
            </a:r>
            <a:br>
              <a:rPr lang="fi-FI" dirty="0"/>
            </a:br>
            <a:br>
              <a:rPr lang="fi-FI" dirty="0"/>
            </a:br>
            <a:r>
              <a:rPr lang="fi-FI" dirty="0"/>
              <a:t>kävijämäärän mittaus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fi-FI" dirty="0"/>
              <a:t>Lassi Koivusalo, Kaapo Koponen, Teemu Kruteleff, Joonas Lappalainen</a:t>
            </a:r>
          </a:p>
        </p:txBody>
      </p:sp>
    </p:spTree>
    <p:extLst>
      <p:ext uri="{BB962C8B-B14F-4D97-AF65-F5344CB8AC3E}">
        <p14:creationId xmlns:p14="http://schemas.microsoft.com/office/powerpoint/2010/main" val="3017080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95285" y="928645"/>
            <a:ext cx="8296654" cy="722355"/>
          </a:xfrm>
        </p:spPr>
        <p:txBody>
          <a:bodyPr>
            <a:noAutofit/>
          </a:bodyPr>
          <a:lstStyle/>
          <a:p>
            <a:pPr algn="l"/>
            <a:r>
              <a:rPr lang="fi-FI" sz="5400" i="0" dirty="0">
                <a:latin typeface="Garamond" panose="02020404030301010803" pitchFamily="18" charset="0"/>
              </a:rPr>
              <a:t>SISÄLLYSLUETTELO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895285" y="1651000"/>
            <a:ext cx="8401429" cy="4165600"/>
          </a:xfrm>
        </p:spPr>
        <p:txBody>
          <a:bodyPr>
            <a:norm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i-FI" sz="4000" i="0" dirty="0">
                <a:latin typeface="Garamond" panose="02020404030301010803" pitchFamily="18" charset="0"/>
              </a:rPr>
              <a:t>Mitä?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i-FI" sz="4000" i="0" dirty="0">
                <a:latin typeface="Garamond" panose="02020404030301010803" pitchFamily="18" charset="0"/>
              </a:rPr>
              <a:t>Miksi?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i-FI" sz="4000" i="0" dirty="0">
                <a:latin typeface="Garamond" panose="02020404030301010803" pitchFamily="18" charset="0"/>
              </a:rPr>
              <a:t>Hardware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i-FI" sz="4000" i="0" dirty="0">
                <a:latin typeface="Garamond" panose="02020404030301010803" pitchFamily="18" charset="0"/>
              </a:rPr>
              <a:t>Software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i-FI" sz="4000" i="0" dirty="0">
                <a:latin typeface="Garamond" panose="02020404030301010803" pitchFamily="18" charset="0"/>
              </a:rPr>
              <a:t>Code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i-FI" sz="4000" i="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012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6" y="502776"/>
            <a:ext cx="6851373" cy="51385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3001">
            <a:off x="7037455" y="81440"/>
            <a:ext cx="5239027" cy="392927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305" y="3191802"/>
            <a:ext cx="5048207" cy="378615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41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865139"/>
          </a:xfrm>
        </p:spPr>
        <p:txBody>
          <a:bodyPr/>
          <a:lstStyle/>
          <a:p>
            <a:pPr algn="l"/>
            <a:r>
              <a:rPr lang="fi-FI" sz="5400" i="0" dirty="0">
                <a:latin typeface="Garamond" panose="02020404030301010803" pitchFamily="18" charset="0"/>
              </a:rPr>
              <a:t>Mitä?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1" y="1422400"/>
            <a:ext cx="10155791" cy="4436088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i-FI" sz="4000" dirty="0">
                <a:latin typeface="Garamond" panose="02020404030301010803" pitchFamily="18" charset="0"/>
              </a:rPr>
              <a:t>Kävijämäärän seurantaan erikoistuva laite.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i-FI" sz="4000" dirty="0">
                <a:latin typeface="Garamond" panose="02020404030301010803" pitchFamily="18" charset="0"/>
              </a:rPr>
              <a:t>Havaitsee mistä suunnasta liike tulee.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i-FI" sz="4000" dirty="0">
                <a:latin typeface="Garamond" panose="02020404030301010803" pitchFamily="18" charset="0"/>
              </a:rPr>
              <a:t>Siirtää tiedon kantaan.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i-FI" sz="4000" dirty="0">
                <a:latin typeface="Garamond" panose="02020404030301010803" pitchFamily="18" charset="0"/>
              </a:rPr>
              <a:t>Kannasta haetaan tieto nettisivulle.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fi-FI" sz="3600" dirty="0"/>
          </a:p>
        </p:txBody>
      </p:sp>
    </p:spTree>
    <p:extLst>
      <p:ext uri="{BB962C8B-B14F-4D97-AF65-F5344CB8AC3E}">
        <p14:creationId xmlns:p14="http://schemas.microsoft.com/office/powerpoint/2010/main" val="3936171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865139"/>
          </a:xfrm>
        </p:spPr>
        <p:txBody>
          <a:bodyPr/>
          <a:lstStyle/>
          <a:p>
            <a:pPr algn="l"/>
            <a:r>
              <a:rPr lang="fi-FI" sz="5400" i="0" dirty="0">
                <a:latin typeface="Garamond" panose="02020404030301010803" pitchFamily="18" charset="0"/>
              </a:rPr>
              <a:t>Miksi?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1" y="1422400"/>
            <a:ext cx="10155791" cy="4436088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i-FI" sz="3600" dirty="0">
                <a:latin typeface="Garamond" panose="02020404030301010803" pitchFamily="18" charset="0"/>
              </a:rPr>
              <a:t>Milloin jossain tilassa on paljon tai vähän ihmisiä?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i-FI" sz="3400" dirty="0">
                <a:latin typeface="Garamond" panose="02020404030301010803" pitchFamily="18" charset="0"/>
              </a:rPr>
              <a:t>Ruokalat, luokat, tapahtumat, jne.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i-FI" sz="3600" dirty="0">
                <a:latin typeface="Garamond" panose="02020404030301010803" pitchFamily="18" charset="0"/>
              </a:rPr>
              <a:t>Voiko tietoa käyttää parantamaan asiakaskokemusta?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i-FI" sz="3400" dirty="0">
                <a:latin typeface="Garamond" panose="02020404030301010803" pitchFamily="18" charset="0"/>
              </a:rPr>
              <a:t>Miksi määrät keskittyvät tietylle ajankohdalle?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i-FI" sz="3400" dirty="0">
                <a:latin typeface="Garamond" panose="02020404030301010803" pitchFamily="18" charset="0"/>
              </a:rPr>
              <a:t>Miksi jokin tila ei ole yhtä kovassa käytössä kuin muut?</a:t>
            </a:r>
          </a:p>
        </p:txBody>
      </p:sp>
    </p:spTree>
    <p:extLst>
      <p:ext uri="{BB962C8B-B14F-4D97-AF65-F5344CB8AC3E}">
        <p14:creationId xmlns:p14="http://schemas.microsoft.com/office/powerpoint/2010/main" val="2913041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843" y="656002"/>
            <a:ext cx="3840480" cy="865139"/>
          </a:xfrm>
        </p:spPr>
        <p:txBody>
          <a:bodyPr/>
          <a:lstStyle/>
          <a:p>
            <a:pPr algn="l"/>
            <a:r>
              <a:rPr lang="fi-FI" sz="5400" i="0" dirty="0">
                <a:latin typeface="Garamond" panose="02020404030301010803" pitchFamily="18" charset="0"/>
              </a:rPr>
              <a:t>Hardware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397" y="1898511"/>
            <a:ext cx="8586826" cy="366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507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0" y="311068"/>
            <a:ext cx="6923313" cy="572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41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43149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41</TotalTime>
  <Words>86</Words>
  <Application>Microsoft Office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Schoolbook</vt:lpstr>
      <vt:lpstr>Corbel</vt:lpstr>
      <vt:lpstr>Garamond</vt:lpstr>
      <vt:lpstr>Headlines</vt:lpstr>
      <vt:lpstr>IoT-projekti:  kävijämäärän mittaus</vt:lpstr>
      <vt:lpstr>SISÄLLYSLUETTELO</vt:lpstr>
      <vt:lpstr>PowerPoint Presentation</vt:lpstr>
      <vt:lpstr>Mitä?</vt:lpstr>
      <vt:lpstr>Miksi?</vt:lpstr>
      <vt:lpstr>Hardware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IoT-projekti:  kävijämäärän mittaus</dc:title>
  <dc:creator>Lassi</dc:creator>
  <cp:lastModifiedBy>Lassi</cp:lastModifiedBy>
  <cp:revision>5</cp:revision>
  <dcterms:created xsi:type="dcterms:W3CDTF">2017-05-14T19:32:50Z</dcterms:created>
  <dcterms:modified xsi:type="dcterms:W3CDTF">2017-05-14T20:14:25Z</dcterms:modified>
</cp:coreProperties>
</file>

<file path=docProps/thumbnail.jpeg>
</file>